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296400"/>
  <p:defaultTextStyle>
    <a:defPPr>
      <a:defRPr lang="en-US"/>
    </a:defPPr>
    <a:lvl1pPr marL="0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306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612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49918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224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6531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99837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3143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6449" algn="l" defTabSz="96661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0"/>
    <p:restoredTop sz="86410"/>
  </p:normalViewPr>
  <p:slideViewPr>
    <p:cSldViewPr>
      <p:cViewPr varScale="1">
        <p:scale>
          <a:sx n="42" d="100"/>
          <a:sy n="42" d="100"/>
        </p:scale>
        <p:origin x="-2180" y="-68"/>
      </p:cViewPr>
      <p:guideLst>
        <p:guide orient="horz" pos="3024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7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6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54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00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84495"/>
            <a:ext cx="1645920" cy="81921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5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20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6169660"/>
            <a:ext cx="6217920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4069400"/>
            <a:ext cx="6217920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30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6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991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2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65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8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31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64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45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2"/>
            <a:ext cx="3230880" cy="6336348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8"/>
            <a:ext cx="323215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5"/>
            <a:ext cx="323215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149158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306" indent="0">
              <a:buNone/>
              <a:defRPr sz="2100" b="1"/>
            </a:lvl2pPr>
            <a:lvl3pPr marL="966612" indent="0">
              <a:buNone/>
              <a:defRPr sz="1900" b="1"/>
            </a:lvl3pPr>
            <a:lvl4pPr marL="1449918" indent="0">
              <a:buNone/>
              <a:defRPr sz="1700" b="1"/>
            </a:lvl4pPr>
            <a:lvl5pPr marL="1933224" indent="0">
              <a:buNone/>
              <a:defRPr sz="1700" b="1"/>
            </a:lvl5pPr>
            <a:lvl6pPr marL="2416531" indent="0">
              <a:buNone/>
              <a:defRPr sz="1700" b="1"/>
            </a:lvl6pPr>
            <a:lvl7pPr marL="2899837" indent="0">
              <a:buNone/>
              <a:defRPr sz="1700" b="1"/>
            </a:lvl7pPr>
            <a:lvl8pPr marL="3383143" indent="0">
              <a:buNone/>
              <a:defRPr sz="1700" b="1"/>
            </a:lvl8pPr>
            <a:lvl9pPr marL="3866449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3044825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1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13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2270"/>
            <a:ext cx="2406651" cy="162687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1" cy="819435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2009141"/>
            <a:ext cx="2406651" cy="6567489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36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306" indent="0">
              <a:buNone/>
              <a:defRPr sz="3000"/>
            </a:lvl2pPr>
            <a:lvl3pPr marL="966612" indent="0">
              <a:buNone/>
              <a:defRPr sz="2500"/>
            </a:lvl3pPr>
            <a:lvl4pPr marL="1449918" indent="0">
              <a:buNone/>
              <a:defRPr sz="2100"/>
            </a:lvl4pPr>
            <a:lvl5pPr marL="1933224" indent="0">
              <a:buNone/>
              <a:defRPr sz="2100"/>
            </a:lvl5pPr>
            <a:lvl6pPr marL="2416531" indent="0">
              <a:buNone/>
              <a:defRPr sz="2100"/>
            </a:lvl6pPr>
            <a:lvl7pPr marL="2899837" indent="0">
              <a:buNone/>
              <a:defRPr sz="2100"/>
            </a:lvl7pPr>
            <a:lvl8pPr marL="3383143" indent="0">
              <a:buNone/>
              <a:defRPr sz="2100"/>
            </a:lvl8pPr>
            <a:lvl9pPr marL="3866449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4"/>
            <a:ext cx="4389120" cy="1126806"/>
          </a:xfrm>
        </p:spPr>
        <p:txBody>
          <a:bodyPr/>
          <a:lstStyle>
            <a:lvl1pPr marL="0" indent="0">
              <a:buNone/>
              <a:defRPr sz="1500"/>
            </a:lvl1pPr>
            <a:lvl2pPr marL="483306" indent="0">
              <a:buNone/>
              <a:defRPr sz="1300"/>
            </a:lvl2pPr>
            <a:lvl3pPr marL="966612" indent="0">
              <a:buNone/>
              <a:defRPr sz="1100"/>
            </a:lvl3pPr>
            <a:lvl4pPr marL="1449918" indent="0">
              <a:buNone/>
              <a:defRPr sz="1000"/>
            </a:lvl4pPr>
            <a:lvl5pPr marL="1933224" indent="0">
              <a:buNone/>
              <a:defRPr sz="1000"/>
            </a:lvl5pPr>
            <a:lvl6pPr marL="2416531" indent="0">
              <a:buNone/>
              <a:defRPr sz="1000"/>
            </a:lvl6pPr>
            <a:lvl7pPr marL="2899837" indent="0">
              <a:buNone/>
              <a:defRPr sz="1000"/>
            </a:lvl7pPr>
            <a:lvl8pPr marL="3383143" indent="0">
              <a:buNone/>
              <a:defRPr sz="1000"/>
            </a:lvl8pPr>
            <a:lvl9pPr marL="386644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0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6661" tIns="48331" rIns="96661" bIns="4833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2"/>
            <a:ext cx="6583680" cy="6336348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9FD51-D35C-4A59-B1AA-00862DC39C98}" type="datetimeFigureOut">
              <a:rPr lang="en-US" smtClean="0"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6661" tIns="48331" rIns="96661" bIns="4833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E9A42-A186-4A8C-AB75-811C3284B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94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661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480" indent="-362480" algn="l" defTabSz="966612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372" indent="-302066" algn="l" defTabSz="966612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265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571" indent="-241653" algn="l" defTabSz="966612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878" indent="-241653" algn="l" defTabSz="966612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8184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1490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4796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8102" indent="-241653" algn="l" defTabSz="966612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306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612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918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224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6531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837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3143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6449" algn="l" defTabSz="96661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145"/>
            <a:ext cx="7315200" cy="38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455"/>
            <a:ext cx="7315200" cy="913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36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DIR</dc:creator>
  <cp:lastModifiedBy>DIR</cp:lastModifiedBy>
  <cp:revision>2</cp:revision>
  <cp:lastPrinted>2012-03-26T17:56:51Z</cp:lastPrinted>
  <dcterms:created xsi:type="dcterms:W3CDTF">2012-03-26T17:48:21Z</dcterms:created>
  <dcterms:modified xsi:type="dcterms:W3CDTF">2012-03-26T18:00:08Z</dcterms:modified>
</cp:coreProperties>
</file>